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715" r:id="rId2"/>
    <p:sldMasterId id="2147483724" r:id="rId3"/>
  </p:sldMasterIdLst>
  <p:handoutMasterIdLst>
    <p:handoutMasterId r:id="rId7"/>
  </p:handoutMasterIdLst>
  <p:sldIdLst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A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14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67AC9-8E04-4516-AF0F-BD796417F6F9}" type="datetimeFigureOut">
              <a:rPr lang="nl-NL" smtClean="0"/>
              <a:t>14-5-2018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BAFA3-47D2-4A4D-B566-C7DC981C6E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492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87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5657" y="1149178"/>
            <a:ext cx="4663440" cy="46162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149178"/>
            <a:ext cx="4663440" cy="46162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6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657" y="1325818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657" y="2038435"/>
            <a:ext cx="4663440" cy="418937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1325818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038373"/>
            <a:ext cx="4663440" cy="41894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913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05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58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298" y="972065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Tekststijl van het model bewerken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915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459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5657" y="1332411"/>
            <a:ext cx="10254724" cy="2468880"/>
          </a:xfrm>
        </p:spPr>
        <p:txBody>
          <a:bodyPr/>
          <a:lstStyle>
            <a:lvl1pPr>
              <a:defRPr sz="72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755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13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309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4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136822"/>
            <a:ext cx="4663440" cy="462864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/>
            </a:lvl1pPr>
            <a:lvl2pPr marL="347472" indent="-342900">
              <a:buFont typeface="Courier New" panose="02070309020205020404" pitchFamily="49" charset="0"/>
              <a:buChar char="o"/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  <a:lvl4pPr marL="285750" indent="-285750">
              <a:buFont typeface="Arial" panose="020B0604020202020204" pitchFamily="34" charset="0"/>
              <a:buChar char="•"/>
              <a:defRPr sz="1600"/>
            </a:lvl4pPr>
            <a:lvl5pPr marL="2857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136822"/>
            <a:ext cx="4663440" cy="462864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/>
            </a:lvl1pPr>
            <a:lvl2pPr marL="347472" indent="-342900">
              <a:buFont typeface="Courier New" panose="02070309020205020404" pitchFamily="49" charset="0"/>
              <a:buChar char="o"/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  <a:lvl4pPr marL="285750" indent="-285750">
              <a:buFont typeface="Arial" panose="020B0604020202020204" pitchFamily="34" charset="0"/>
              <a:buChar char="•"/>
              <a:defRPr sz="1600"/>
            </a:lvl4pPr>
            <a:lvl5pPr marL="2857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1651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64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6141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Tekststijl van het model bewerken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83555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811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7606" y="1249634"/>
            <a:ext cx="4663440" cy="735131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606" y="1962251"/>
            <a:ext cx="4663440" cy="4389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8558" y="1247603"/>
            <a:ext cx="4663440" cy="73409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8558" y="1960157"/>
            <a:ext cx="4663440" cy="43912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25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5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077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Tekststijl van het model bewerken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911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F3CFEFD-11AF-42F2-A470-ACEA7A3005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58445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5657" y="1332411"/>
            <a:ext cx="10254724" cy="2468880"/>
          </a:xfrm>
        </p:spPr>
        <p:txBody>
          <a:bodyPr/>
          <a:lstStyle>
            <a:lvl1pPr>
              <a:defRPr sz="72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0"/>
          </p:nvPr>
        </p:nvSpPr>
        <p:spPr>
          <a:xfrm>
            <a:off x="1175657" y="4238068"/>
            <a:ext cx="7289800" cy="1978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nl-NL" dirty="0" smtClean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113260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2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3.gif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-91440" y="0"/>
            <a:ext cx="12283440" cy="8098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606" y="130629"/>
            <a:ext cx="10772775" cy="63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7606" y="1214846"/>
            <a:ext cx="10753725" cy="526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374"/>
          <a:stretch/>
        </p:blipFill>
        <p:spPr>
          <a:xfrm>
            <a:off x="10804343" y="5587161"/>
            <a:ext cx="1387657" cy="110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6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Courier New" panose="02070309020205020404" pitchFamily="49" charset="0"/>
        <a:buChar char="o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-91439" y="0"/>
            <a:ext cx="1162594" cy="700169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5657" y="130629"/>
            <a:ext cx="10254724" cy="63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657" y="1214846"/>
            <a:ext cx="10235674" cy="526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374"/>
          <a:stretch/>
        </p:blipFill>
        <p:spPr>
          <a:xfrm>
            <a:off x="10804343" y="5587161"/>
            <a:ext cx="1387657" cy="110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0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Courier New" panose="02070309020205020404" pitchFamily="49" charset="0"/>
        <a:buChar char="o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5657" y="130629"/>
            <a:ext cx="10254724" cy="63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657" y="1214846"/>
            <a:ext cx="10235674" cy="526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374"/>
          <a:stretch/>
        </p:blipFill>
        <p:spPr>
          <a:xfrm>
            <a:off x="10804343" y="5587161"/>
            <a:ext cx="1387657" cy="110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7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None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Courier New" panose="02070309020205020404" pitchFamily="49" charset="0"/>
        <a:buChar char="o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2000" i="1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9600" dirty="0" err="1" smtClean="0"/>
              <a:t>Preparing</a:t>
            </a:r>
            <a:r>
              <a:rPr lang="nl-NL" sz="9600" dirty="0" err="1" smtClean="0">
                <a:solidFill>
                  <a:schemeClr val="accent4"/>
                </a:solidFill>
              </a:rPr>
              <a:t>for</a:t>
            </a:r>
            <a:r>
              <a:rPr lang="nl-NL" sz="9600" dirty="0" err="1" smtClean="0"/>
              <a:t>life</a:t>
            </a:r>
            <a:r>
              <a:rPr lang="nl-NL" sz="4000" dirty="0"/>
              <a:t/>
            </a:r>
            <a:br>
              <a:rPr lang="nl-NL" sz="4000" dirty="0"/>
            </a:br>
            <a:r>
              <a:rPr lang="nl-NL" sz="3200" dirty="0" smtClean="0"/>
              <a:t>			        		 </a:t>
            </a:r>
            <a:r>
              <a:rPr lang="nl-NL" sz="3200" dirty="0" err="1" smtClean="0">
                <a:solidFill>
                  <a:schemeClr val="accent4"/>
                </a:solidFill>
              </a:rPr>
              <a:t>Preconception</a:t>
            </a:r>
            <a:r>
              <a:rPr lang="nl-NL" sz="3200" dirty="0" smtClean="0">
                <a:solidFill>
                  <a:schemeClr val="accent4"/>
                </a:solidFill>
              </a:rPr>
              <a:t> Care </a:t>
            </a:r>
            <a:r>
              <a:rPr lang="nl-NL" sz="3200" dirty="0">
                <a:solidFill>
                  <a:schemeClr val="accent4"/>
                </a:solidFill>
              </a:rPr>
              <a:t>Worldwide</a:t>
            </a:r>
            <a:endParaRPr lang="nl-NL" sz="32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7" y="1158675"/>
            <a:ext cx="10058400" cy="281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01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Titel </a:t>
            </a:r>
            <a:r>
              <a:rPr lang="nl-NL" dirty="0" err="1" smtClean="0"/>
              <a:t>ladida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Tekst doen we zo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Bullets</a:t>
            </a:r>
            <a:r>
              <a:rPr lang="nl-NL" dirty="0" smtClean="0"/>
              <a:t> zo</a:t>
            </a:r>
          </a:p>
          <a:p>
            <a:pPr marL="690372" lvl="1">
              <a:buFont typeface="Arial" panose="020B0604020202020204" pitchFamily="34" charset="0"/>
              <a:buChar char="•"/>
            </a:pPr>
            <a:r>
              <a:rPr lang="nl-NL" dirty="0" err="1" smtClean="0"/>
              <a:t>Dfdf</a:t>
            </a:r>
            <a:endParaRPr lang="nl-NL" dirty="0" smtClean="0"/>
          </a:p>
          <a:p>
            <a:pPr marL="690372" lvl="1">
              <a:buFont typeface="Arial" panose="020B0604020202020204" pitchFamily="34" charset="0"/>
              <a:buChar char="•"/>
            </a:pPr>
            <a:r>
              <a:rPr lang="nl-NL" dirty="0" err="1" smtClean="0"/>
              <a:t>Sdfsdf</a:t>
            </a:r>
            <a:endParaRPr lang="nl-NL" dirty="0" smtClean="0"/>
          </a:p>
          <a:p>
            <a:pPr marL="690372" lvl="1">
              <a:buFont typeface="Arial" panose="020B0604020202020204" pitchFamily="34" charset="0"/>
              <a:buChar char="•"/>
            </a:pPr>
            <a:r>
              <a:rPr lang="nl-NL" dirty="0" err="1" smtClean="0"/>
              <a:t>Sdfsdf</a:t>
            </a:r>
            <a:endParaRPr lang="nl-NL" dirty="0" smtClean="0"/>
          </a:p>
          <a:p>
            <a:pPr marL="690372" lvl="1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2705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2735947"/>
      </p:ext>
    </p:extLst>
  </p:cSld>
  <p:clrMapOvr>
    <a:masterClrMapping/>
  </p:clrMapOvr>
</p:sld>
</file>

<file path=ppt/theme/theme1.xml><?xml version="1.0" encoding="utf-8"?>
<a:theme xmlns:a="http://schemas.openxmlformats.org/drawingml/2006/main" name="1_Preparing4life">
  <a:themeElements>
    <a:clrScheme name="Aangepast 1">
      <a:dk1>
        <a:srgbClr val="7F7F7F"/>
      </a:dk1>
      <a:lt1>
        <a:sysClr val="window" lastClr="FFFFFF"/>
      </a:lt1>
      <a:dk2>
        <a:srgbClr val="7F7F7F"/>
      </a:dk2>
      <a:lt2>
        <a:srgbClr val="29AAE0"/>
      </a:lt2>
      <a:accent1>
        <a:srgbClr val="29AAE0"/>
      </a:accent1>
      <a:accent2>
        <a:srgbClr val="F45A28"/>
      </a:accent2>
      <a:accent3>
        <a:srgbClr val="8EC63F"/>
      </a:accent3>
      <a:accent4>
        <a:srgbClr val="BCBDBF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p4life" id="{73CB33E3-53F8-46A1-BCE0-F5666A6421EB}" vid="{F84EC799-6362-4ADC-A317-5156D3437126}"/>
    </a:ext>
  </a:extLst>
</a:theme>
</file>

<file path=ppt/theme/theme2.xml><?xml version="1.0" encoding="utf-8"?>
<a:theme xmlns:a="http://schemas.openxmlformats.org/drawingml/2006/main" name="2_Preparing4life">
  <a:themeElements>
    <a:clrScheme name="Aangepast 1">
      <a:dk1>
        <a:srgbClr val="7F7F7F"/>
      </a:dk1>
      <a:lt1>
        <a:sysClr val="window" lastClr="FFFFFF"/>
      </a:lt1>
      <a:dk2>
        <a:srgbClr val="7F7F7F"/>
      </a:dk2>
      <a:lt2>
        <a:srgbClr val="29AAE0"/>
      </a:lt2>
      <a:accent1>
        <a:srgbClr val="29AAE0"/>
      </a:accent1>
      <a:accent2>
        <a:srgbClr val="F45A28"/>
      </a:accent2>
      <a:accent3>
        <a:srgbClr val="8EC63F"/>
      </a:accent3>
      <a:accent4>
        <a:srgbClr val="BCBDBF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p4life" id="{73CB33E3-53F8-46A1-BCE0-F5666A6421EB}" vid="{F84EC799-6362-4ADC-A317-5156D3437126}"/>
    </a:ext>
  </a:extLst>
</a:theme>
</file>

<file path=ppt/theme/theme3.xml><?xml version="1.0" encoding="utf-8"?>
<a:theme xmlns:a="http://schemas.openxmlformats.org/drawingml/2006/main" name="3_Preparing4life">
  <a:themeElements>
    <a:clrScheme name="Aangepast 1">
      <a:dk1>
        <a:srgbClr val="7F7F7F"/>
      </a:dk1>
      <a:lt1>
        <a:sysClr val="window" lastClr="FFFFFF"/>
      </a:lt1>
      <a:dk2>
        <a:srgbClr val="7F7F7F"/>
      </a:dk2>
      <a:lt2>
        <a:srgbClr val="29AAE0"/>
      </a:lt2>
      <a:accent1>
        <a:srgbClr val="29AAE0"/>
      </a:accent1>
      <a:accent2>
        <a:srgbClr val="F45A28"/>
      </a:accent2>
      <a:accent3>
        <a:srgbClr val="8EC63F"/>
      </a:accent3>
      <a:accent4>
        <a:srgbClr val="BCBDBF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p4life" id="{73CB33E3-53F8-46A1-BCE0-F5666A6421EB}" vid="{F84EC799-6362-4ADC-A317-5156D3437126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12</Words>
  <Application>Microsoft Office PowerPoint</Application>
  <PresentationFormat>Breedbeeld</PresentationFormat>
  <Paragraphs>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3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1_Preparing4life</vt:lpstr>
      <vt:lpstr>2_Preparing4life</vt:lpstr>
      <vt:lpstr>3_Preparing4life</vt:lpstr>
      <vt:lpstr>Preparingforlife               Preconception Care Worldwide</vt:lpstr>
      <vt:lpstr>Titel ladida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Preparingforlife        Preconception Care Worldwide</dc:title>
  <dc:creator>Saskia Vonk</dc:creator>
  <cp:lastModifiedBy>Saskia Vonk</cp:lastModifiedBy>
  <cp:revision>7</cp:revision>
  <dcterms:created xsi:type="dcterms:W3CDTF">2018-05-14T11:19:36Z</dcterms:created>
  <dcterms:modified xsi:type="dcterms:W3CDTF">2018-05-14T12:11:03Z</dcterms:modified>
</cp:coreProperties>
</file>